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Poppins Light" panose="00000400000000000000" pitchFamily="2" charset="0"/>
      <p:regular r:id="rId11"/>
    </p:embeddedFont>
    <p:embeddedFont>
      <p:font typeface="Roboto Light" panose="02000000000000000000" pitchFamily="2" charset="0"/>
      <p:regular r:id="rId12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3" d="100"/>
          <a:sy n="133" d="100"/>
        </p:scale>
        <p:origin x="255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0679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Ski Service NoSQL-Migration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Diese Präsentation beleuchtet die Migration der Ski Service-Backend-Infrastruktur von einer relationalen Datenbank zu MongoDB, einem skalierbaren NoSQL-System.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20091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Modul 165 - NoSQL-Datenbanken einsetzen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Projektziel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Die Migration auf MongoDB soll die Skalierbarkeit und verteilte Datenhaltung verbessern, um der steigenden Nachfrage und der Expansion gerecht zu werden.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28740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Projektbeschreibung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Die Migration umfasst das Backend der Auftragsverwaltungssoftware, die von einer relationalen Datenbank zu MongoDB verschoben wird.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94692"/>
            <a:ext cx="61755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Planung der Migration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598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5" name="Text 2"/>
          <p:cNvSpPr/>
          <p:nvPr/>
        </p:nvSpPr>
        <p:spPr>
          <a:xfrm>
            <a:off x="999173" y="3683794"/>
            <a:ext cx="9941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59878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Definition der Migrationsstrategie und des Zeitplans.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5987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8" name="Text 5"/>
          <p:cNvSpPr/>
          <p:nvPr/>
        </p:nvSpPr>
        <p:spPr>
          <a:xfrm>
            <a:off x="4843224" y="3683794"/>
            <a:ext cx="19466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5422583" y="359878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Entwicklung und Implementierung des neuen Backends.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6945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11" name="Text 8"/>
          <p:cNvSpPr/>
          <p:nvPr/>
        </p:nvSpPr>
        <p:spPr>
          <a:xfrm>
            <a:off x="949404" y="5254466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530906" y="516945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Durchführung von Tests und Qualitätssicherung.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Wahl von MongoDB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NoSQL-Systemwahl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MongoDB wurde aufgrund seiner dokumentenorientierten Struktur gewählt, die sich gut für flexible und skalierbare Datenmodelle eignet.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Datenmodellierung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Die Datenstruktur wurde von relational auf dokumentenbasiert umgestellt, mit Collections für Users, Orders und Services, Referenzen für Benutzer-IDs und Serviceaufträge und Indizes für effiziente Suche.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65967"/>
            <a:ext cx="72891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Realisierung der Migration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14907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5" name="Text 2"/>
          <p:cNvSpPr/>
          <p:nvPr/>
        </p:nvSpPr>
        <p:spPr>
          <a:xfrm>
            <a:off x="6514624" y="2349341"/>
            <a:ext cx="30074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Backend-Entwicklung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2839760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Ein RESTful API mit CRUD-Funktionalitäten, einem Authentifizierungssystem (JWT) und einer Verbindung zur MongoDB-Datenbank wurde entwickelt.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114907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8" name="Text 5"/>
          <p:cNvSpPr/>
          <p:nvPr/>
        </p:nvSpPr>
        <p:spPr>
          <a:xfrm>
            <a:off x="10406301" y="2349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Datenmigration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2839760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Die Daten wurden aus der relationalen Datenbank extrahiert, in das JSON-Format transformiert und mittels Skripten in MongoDB importiert.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78423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11" name="Text 8"/>
          <p:cNvSpPr/>
          <p:nvPr/>
        </p:nvSpPr>
        <p:spPr>
          <a:xfrm>
            <a:off x="6514624" y="5712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Backup &amp; Restore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203275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Backup-Skripte wurden für die MongoDB-Datenbank erstellt und die Wiederherstellungsstrategie wurde dokumentiert.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03796"/>
            <a:ext cx="67363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Testen und Kontrollieren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5273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546527"/>
            <a:ext cx="30054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Endpunkt-Tests (GET, POST, PUT, DELETE) wurden durchgeführt, um die korrekte Funktionsweise der API zu gewährleisten.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752737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4139446" y="5546527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Das Authentifizierungssystem wurde auf seine Robustheit und Sicherheit geprüft.</a:t>
            </a:r>
            <a:endParaRPr lang="en-US" sz="17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752737"/>
            <a:ext cx="566976" cy="56697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485221" y="5546527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Validierungen, Fehlerfälle und die Integration mit dem Frontend wurden getestet.</a:t>
            </a:r>
            <a:endParaRPr lang="en-US" sz="17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752737"/>
            <a:ext cx="566976" cy="56697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10830997" y="5546527"/>
            <a:ext cx="300561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Die Datenkonsistenz nach der Migration wurde überprüft, um sicherzustellen, dass keine Daten verloren gegangen sind.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8679"/>
            <a:ext cx="66183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Auswertung und Lernen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1907619"/>
            <a:ext cx="30480" cy="5463183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5" name="Shape 2"/>
          <p:cNvSpPr/>
          <p:nvPr/>
        </p:nvSpPr>
        <p:spPr>
          <a:xfrm>
            <a:off x="1358622" y="240268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6" name="Shape 3"/>
          <p:cNvSpPr/>
          <p:nvPr/>
        </p:nvSpPr>
        <p:spPr>
          <a:xfrm>
            <a:off x="878800" y="21627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7" name="Text 4"/>
          <p:cNvSpPr/>
          <p:nvPr/>
        </p:nvSpPr>
        <p:spPr>
          <a:xfrm>
            <a:off x="1084183" y="2247781"/>
            <a:ext cx="9941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Herausforderungen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Schema-Migration und Benutzerverwaltung waren Herausforderungen während der Migration.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2993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1" name="Shape 8"/>
          <p:cNvSpPr/>
          <p:nvPr/>
        </p:nvSpPr>
        <p:spPr>
          <a:xfrm>
            <a:off x="878800" y="40594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12" name="Text 9"/>
          <p:cNvSpPr/>
          <p:nvPr/>
        </p:nvSpPr>
        <p:spPr>
          <a:xfrm>
            <a:off x="1036558" y="4144447"/>
            <a:ext cx="19466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Lösungen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Schema-Validierungen und Indexierung wurden implementiert, um die Performance zu verbessern.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19601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6" name="Shape 13"/>
          <p:cNvSpPr/>
          <p:nvPr/>
        </p:nvSpPr>
        <p:spPr>
          <a:xfrm>
            <a:off x="878800" y="59561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de-DE"/>
          </a:p>
        </p:txBody>
      </p:sp>
      <p:sp>
        <p:nvSpPr>
          <p:cNvPr id="17" name="Text 14"/>
          <p:cNvSpPr/>
          <p:nvPr/>
        </p:nvSpPr>
        <p:spPr>
          <a:xfrm>
            <a:off x="1034415" y="6041112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927765"/>
            <a:ext cx="40749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Verbesserungsmöglichkeiten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Automatisierte Tests und eine verbesserte Dokumentation könnten den Prozess noch effizienter gestalten.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739027"/>
            <a:ext cx="72657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Fazit und Lessons Learned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787968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014782"/>
            <a:ext cx="33044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Erfolgreiche Umstellung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505200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Die Umstellung auf NoSQL führte zu besserer Skalierbarkeit, Performance und geringeren Lizenzkosten.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457819"/>
            <a:ext cx="1134070" cy="20327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684633"/>
            <a:ext cx="33531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Zusätzliche Erkenntnisse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175052"/>
            <a:ext cx="6082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Datenmigration erfordert eine detaillierte Planung, NoSQL benötigt ein durchdachtes Schema-Design, und Sicherheit sowie Zugriffskontrolle sind essenziell.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</Words>
  <Application>Microsoft Office PowerPoint</Application>
  <PresentationFormat>Benutzerdefiniert</PresentationFormat>
  <Paragraphs>54</Paragraphs>
  <Slides>8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Roboto Light</vt:lpstr>
      <vt:lpstr>Poppins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Felipe Oliveira de Carvalho</cp:lastModifiedBy>
  <cp:revision>2</cp:revision>
  <dcterms:created xsi:type="dcterms:W3CDTF">2025-02-25T19:03:20Z</dcterms:created>
  <dcterms:modified xsi:type="dcterms:W3CDTF">2025-02-25T19:05:00Z</dcterms:modified>
</cp:coreProperties>
</file>